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55" r:id="rId6"/>
    <p:sldId id="1156" r:id="rId7"/>
    <p:sldId id="115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主要介绍了乘坐地铁时可能遇到的一些情况和问题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如拥挤、抢座、小心热咖啡等。为了应对这些问题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各国都制定了地铁规则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最常见的是禁止在地铁上饮食。纽约市要求乘客取下背包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巴黎建议乘客不要通过耳机大声播放音乐或长时间盯着女性看。无论城市是否有相同的规定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在地铁上保持良好的行为总是好的。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72" y="1052736"/>
            <a:ext cx="10627066" cy="11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短文内容和首字母提示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填写所缺单词。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Travelling by subway can be quite an adventure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hard to find your way in the space filled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quickly to get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that girl who is holding a cup of hot coffee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98862" y="2060848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094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考查固定搭配。句意：在满是人的空间里很难找到自己的方向。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fill with“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683024" y="2043595"/>
            <a:ext cx="1100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careful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考查形容词。句意：小心那个拿着一杯热咖啡的女孩。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of“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deal with these problems, all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made subway rules for passengers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common one is no eating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cities in the world have this rule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19142" y="836712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countries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831510" y="1412776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or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4168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考查名词。句意：为了解决这些问题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所有国家都制定了乘客需要遵守的地铁规则。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考查连词。句意：最常见的一条是禁止在地铁上吃喝。分析句子结构可知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,“eating”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“drinking”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此处是否定句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York City has asked passengers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 the backpacks on the subway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passengers are told not to open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legs wide enough to take up two or even three seats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39222" y="844599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take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80396" y="1391440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their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42088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考查动词不定式。句意：纽约市要求乘客在地铁上脱下背包。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要求某人做某事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此处应用动词不定式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考查形容词性物主代词。句意：此外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乘客被告知不要把腿张开得太大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以至于占用两个甚至三个座位。根据空后名词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“legs”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此处应用形容词性物主代词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rules,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France suggests that passengers shouldn’t play music too loud through headphones or stare at women for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Delhi, the capital of India has stopped drunk people from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subway since May 2013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14886" y="793582"/>
            <a:ext cx="1465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interesting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9263558" y="1335661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7590122" y="1809718"/>
            <a:ext cx="9541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taking</a:t>
            </a:r>
            <a:endParaRPr lang="zh-CN" altLang="en-US" sz="22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2708920"/>
            <a:ext cx="11485848" cy="35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考查形容词。句意：也有一些有趣的规则。此处应用形容词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 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作定语修饰名词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考查不定冠词。句意：法国巴黎建议乘客不要用耳机大声放音乐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也不要长时间盯着女性看。根据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... long time”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此处是指很长时间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应用不定冠词表示泛指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是发音以辅音音素开头的单词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考查动名词。句意：印度首都新德里自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2013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月起禁止醉酒人士乘坐地铁。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doing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阻止某人做某事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故此处应用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city has the same rules or not, it’s always good to behave well on the subways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1713674"/>
            <a:ext cx="1346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Whether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7528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考查连词。句意：不论你的国家是否有相同的规则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在地铁上举止文明总是好的。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whether... or not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。注意句首单词的首字母大写。故填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20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864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2025-09-17T18:40:50Z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